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A0B1-59FA-4D77-B898-A807208DDD1F}" type="datetimeFigureOut">
              <a:rPr lang="pl-PL" smtClean="0"/>
              <a:pPr/>
              <a:t>2015-01-15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11A50-ECFD-48E2-B82C-ABEF8E2359F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bp.pl/kursy/xml/a003z150107.x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AngularJS –wprowadzenie do </a:t>
            </a:r>
            <a:r>
              <a:rPr lang="pl-PL" dirty="0" err="1" smtClean="0"/>
              <a:t>framework-a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429124" y="6143644"/>
            <a:ext cx="6400800" cy="1752600"/>
          </a:xfrm>
        </p:spPr>
        <p:txBody>
          <a:bodyPr/>
          <a:lstStyle/>
          <a:p>
            <a:r>
              <a:rPr lang="pl-PL" dirty="0" smtClean="0"/>
              <a:t>Paweł Fiderek</a:t>
            </a:r>
            <a:endParaRPr lang="pl-PL" dirty="0"/>
          </a:p>
        </p:txBody>
      </p:sp>
      <p:pic>
        <p:nvPicPr>
          <p:cNvPr id="23554" name="Picture 2" descr="https://angularjs.org/img/AngularJS-lar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857628"/>
            <a:ext cx="5928136" cy="167164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Filtry w AngularJS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Currency</a:t>
            </a:r>
            <a:r>
              <a:rPr lang="pl-PL" dirty="0" smtClean="0"/>
              <a:t> – formatuje liczbę do określonego formatu;</a:t>
            </a:r>
          </a:p>
          <a:p>
            <a:r>
              <a:rPr lang="pl-PL" dirty="0" smtClean="0"/>
              <a:t>F</a:t>
            </a:r>
            <a:r>
              <a:rPr lang="en-US" dirty="0" err="1" smtClean="0"/>
              <a:t>ilter</a:t>
            </a:r>
            <a:r>
              <a:rPr lang="pl-PL" dirty="0" smtClean="0"/>
              <a:t> – wybiera podzbiór tablicy;</a:t>
            </a:r>
          </a:p>
          <a:p>
            <a:r>
              <a:rPr lang="pl-PL" dirty="0" smtClean="0"/>
              <a:t>L</a:t>
            </a:r>
            <a:r>
              <a:rPr lang="en-US" dirty="0" err="1" smtClean="0"/>
              <a:t>owercase</a:t>
            </a:r>
            <a:r>
              <a:rPr lang="pl-PL" dirty="0" smtClean="0"/>
              <a:t> – formatuje tekst do małych liter;</a:t>
            </a:r>
          </a:p>
          <a:p>
            <a:r>
              <a:rPr lang="pl-PL" dirty="0" smtClean="0"/>
              <a:t>O</a:t>
            </a:r>
            <a:r>
              <a:rPr lang="en-US" dirty="0" err="1" smtClean="0"/>
              <a:t>rderBy</a:t>
            </a:r>
            <a:r>
              <a:rPr lang="pl-PL" dirty="0" smtClean="0"/>
              <a:t> – formatuje tablicę zgodnie z zadanym parametrem;</a:t>
            </a:r>
          </a:p>
          <a:p>
            <a:r>
              <a:rPr lang="pl-PL" dirty="0" smtClean="0"/>
              <a:t>U</a:t>
            </a:r>
            <a:r>
              <a:rPr lang="en-US" dirty="0" err="1" smtClean="0"/>
              <a:t>ppercase</a:t>
            </a:r>
            <a:r>
              <a:rPr lang="pl-PL" dirty="0" smtClean="0"/>
              <a:t> – formatuje napis do wielkich liter;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filtrów</a:t>
            </a:r>
            <a:endParaRPr lang="pl-P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66484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643182"/>
            <a:ext cx="64674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29066"/>
            <a:ext cx="67818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23975" y="5495925"/>
            <a:ext cx="78200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437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86201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143116"/>
            <a:ext cx="35718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214554"/>
            <a:ext cx="33528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dzieła!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Napisać funkcję </a:t>
            </a:r>
            <a:r>
              <a:rPr lang="pl-PL" dirty="0" err="1" smtClean="0"/>
              <a:t>Javascript</a:t>
            </a:r>
            <a:r>
              <a:rPr lang="pl-PL" dirty="0" smtClean="0"/>
              <a:t> zwracającą aktualny kurs dolara, euro i funta zgodnie z informacją zawartą w: </a:t>
            </a:r>
            <a:r>
              <a:rPr lang="pl-PL" dirty="0" smtClean="0">
                <a:hlinkClick r:id="rId2"/>
              </a:rPr>
              <a:t>http://www.nbp.pl/kursy/xml/a003z150107.xml</a:t>
            </a:r>
            <a:endParaRPr lang="pl-PL" dirty="0" smtClean="0"/>
          </a:p>
          <a:p>
            <a:r>
              <a:rPr lang="pl-PL" dirty="0" smtClean="0"/>
              <a:t>Zaprojektować formularz używający AngularJS inicjalizujący za pomocą </a:t>
            </a:r>
            <a:r>
              <a:rPr lang="pl-PL" dirty="0" err="1" smtClean="0"/>
              <a:t>controlera</a:t>
            </a:r>
            <a:r>
              <a:rPr lang="pl-PL" dirty="0" smtClean="0"/>
              <a:t> </a:t>
            </a:r>
            <a:r>
              <a:rPr lang="pl-PL" dirty="0" err="1" smtClean="0"/>
              <a:t>Angular</a:t>
            </a:r>
            <a:r>
              <a:rPr lang="pl-PL" dirty="0" smtClean="0"/>
              <a:t> 3 </a:t>
            </a:r>
            <a:r>
              <a:rPr lang="pl-PL" dirty="0" err="1" smtClean="0"/>
              <a:t>input-y</a:t>
            </a:r>
            <a:r>
              <a:rPr lang="pl-PL" dirty="0" smtClean="0"/>
              <a:t> (z możliwością późniejszej edycji);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</a:t>
            </a:r>
            <a:r>
              <a:rPr lang="pl-PL" dirty="0" err="1" smtClean="0"/>
              <a:t>dzieła…CD</a:t>
            </a:r>
            <a:r>
              <a:rPr lang="pl-PL" dirty="0" err="1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Stworzyć listę towarów zawierających trzy pola: cenę jednostkową, walutę i ilość sztuk (domyślna inicjalizacja ceny i waluty oraz ilość sztuk na 0);</a:t>
            </a:r>
          </a:p>
          <a:p>
            <a:r>
              <a:rPr lang="pl-PL" dirty="0" smtClean="0"/>
              <a:t>Dodać pole sumujące ceny towarów w złotówkach ;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http </a:t>
            </a:r>
            <a:r>
              <a:rPr lang="pl-PL" dirty="0" err="1" smtClean="0"/>
              <a:t>Request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229600" cy="392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ostokąt 4"/>
          <p:cNvSpPr/>
          <p:nvPr/>
        </p:nvSpPr>
        <p:spPr>
          <a:xfrm>
            <a:off x="4500562" y="4500570"/>
            <a:ext cx="642942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500166" y="4714884"/>
            <a:ext cx="642942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2928926" y="4929198"/>
            <a:ext cx="1000132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Tabele w AngularJS</a:t>
            </a:r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248" y="1600200"/>
            <a:ext cx="817350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ostokąt 4"/>
          <p:cNvSpPr/>
          <p:nvPr/>
        </p:nvSpPr>
        <p:spPr>
          <a:xfrm>
            <a:off x="642910" y="2285992"/>
            <a:ext cx="3500462" cy="15001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Dyrektywa </a:t>
            </a:r>
            <a:r>
              <a:rPr lang="pl-PL" dirty="0" err="1" smtClean="0"/>
              <a:t>ng-disable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135017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643182"/>
            <a:ext cx="16002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643182"/>
            <a:ext cx="17716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Ukrywanie elementów DOM</a:t>
            </a: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7531924" cy="2813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2378" y="4071918"/>
            <a:ext cx="690162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Formularze w AngularJS</a:t>
            </a:r>
            <a:endParaRPr lang="pl-PL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42984"/>
            <a:ext cx="6482173" cy="5441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ostokąt 4"/>
          <p:cNvSpPr/>
          <p:nvPr/>
        </p:nvSpPr>
        <p:spPr>
          <a:xfrm>
            <a:off x="1214414" y="1500174"/>
            <a:ext cx="214314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571868" y="1928802"/>
            <a:ext cx="2857520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2357422" y="2928934"/>
            <a:ext cx="2143140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53402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04631" y="3071810"/>
            <a:ext cx="6539369" cy="36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Kilka słów wstępu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pl-PL" dirty="0" err="1" smtClean="0"/>
              <a:t>Angular</a:t>
            </a:r>
            <a:r>
              <a:rPr lang="pl-PL" dirty="0" smtClean="0"/>
              <a:t> jest </a:t>
            </a:r>
            <a:r>
              <a:rPr lang="pl-PL" dirty="0" err="1" smtClean="0"/>
              <a:t>framework-iem</a:t>
            </a:r>
            <a:r>
              <a:rPr lang="pl-PL" dirty="0" smtClean="0"/>
              <a:t> napisanym w </a:t>
            </a:r>
            <a:r>
              <a:rPr lang="pl-PL" dirty="0" err="1" smtClean="0"/>
              <a:t>JavaScript</a:t>
            </a:r>
            <a:r>
              <a:rPr lang="pl-PL" dirty="0" smtClean="0"/>
              <a:t> rozszerzającym funkcjonalność atrybutów HTML;</a:t>
            </a:r>
          </a:p>
          <a:p>
            <a:r>
              <a:rPr lang="pl-PL" dirty="0" smtClean="0"/>
              <a:t>Wersja 1.0 została wydana w 2012 roku;</a:t>
            </a:r>
          </a:p>
          <a:p>
            <a:r>
              <a:rPr lang="pl-PL" dirty="0" smtClean="0"/>
              <a:t>Pracę nad projektem zostały rozpoczęte przez </a:t>
            </a:r>
            <a:r>
              <a:rPr lang="pl-PL" dirty="0" err="1" smtClean="0"/>
              <a:t>google</a:t>
            </a:r>
            <a:r>
              <a:rPr lang="pl-PL" dirty="0" smtClean="0"/>
              <a:t> w 2009 roku;</a:t>
            </a:r>
          </a:p>
          <a:p>
            <a:r>
              <a:rPr lang="pl-PL" dirty="0" smtClean="0"/>
              <a:t>Używany głównie w projektach typu </a:t>
            </a:r>
            <a:r>
              <a:rPr lang="pl-PL" dirty="0" err="1" smtClean="0"/>
              <a:t>single-page</a:t>
            </a:r>
            <a:r>
              <a:rPr lang="pl-PL" dirty="0" smtClean="0"/>
              <a:t>;</a:t>
            </a:r>
          </a:p>
          <a:p>
            <a:r>
              <a:rPr lang="pl-PL" dirty="0" smtClean="0"/>
              <a:t>„Jest hitem </a:t>
            </a:r>
            <a:r>
              <a:rPr lang="pl-PL" dirty="0" smtClean="0">
                <a:sym typeface="Wingdings" pitchFamily="2" charset="2"/>
              </a:rPr>
              <a:t> ”;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Walidacja (formularze)</a:t>
            </a:r>
            <a:endParaRPr lang="pl-P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0676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214554"/>
            <a:ext cx="71532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2285992"/>
            <a:ext cx="34194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Select</a:t>
            </a:r>
            <a:r>
              <a:rPr lang="pl-PL" dirty="0" smtClean="0"/>
              <a:t> </a:t>
            </a:r>
            <a:r>
              <a:rPr lang="pl-PL" smtClean="0"/>
              <a:t>w AngularJS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dirty="0" smtClean="0"/>
              <a:t>&lt;!DOCTYPE </a:t>
            </a:r>
            <a:r>
              <a:rPr lang="pl-PL" dirty="0" err="1" smtClean="0"/>
              <a:t>html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&lt;</a:t>
            </a:r>
            <a:r>
              <a:rPr lang="pl-PL" dirty="0" err="1" smtClean="0"/>
              <a:t>html</a:t>
            </a:r>
            <a:r>
              <a:rPr lang="pl-PL" dirty="0" smtClean="0"/>
              <a:t> </a:t>
            </a:r>
            <a:r>
              <a:rPr lang="pl-PL" dirty="0" err="1" smtClean="0"/>
              <a:t>ng-app</a:t>
            </a:r>
            <a:r>
              <a:rPr lang="pl-PL" dirty="0" smtClean="0"/>
              <a:t>=""&gt;</a:t>
            </a:r>
          </a:p>
          <a:p>
            <a:r>
              <a:rPr lang="pl-PL" dirty="0" smtClean="0"/>
              <a:t>&lt;</a:t>
            </a:r>
            <a:r>
              <a:rPr lang="pl-PL" dirty="0" err="1" smtClean="0"/>
              <a:t>head</a:t>
            </a:r>
            <a:r>
              <a:rPr lang="pl-PL" dirty="0" smtClean="0"/>
              <a:t>&gt;</a:t>
            </a:r>
          </a:p>
          <a:p>
            <a:endParaRPr lang="pl-PL" dirty="0" smtClean="0"/>
          </a:p>
          <a:p>
            <a:r>
              <a:rPr lang="pl-PL" dirty="0" smtClean="0"/>
              <a:t>&lt;</a:t>
            </a:r>
            <a:r>
              <a:rPr lang="pl-PL" dirty="0" err="1" smtClean="0"/>
              <a:t>script</a:t>
            </a:r>
            <a:r>
              <a:rPr lang="pl-PL" dirty="0" smtClean="0"/>
              <a:t> </a:t>
            </a:r>
            <a:r>
              <a:rPr lang="pl-PL" dirty="0" err="1" smtClean="0"/>
              <a:t>src</a:t>
            </a:r>
            <a:r>
              <a:rPr lang="pl-PL" dirty="0" smtClean="0"/>
              <a:t>= "http://ajax.googleapis.com/ajax/libs/angularjs/1.2.26/angular.min.js"&gt;&lt;/script&gt;</a:t>
            </a:r>
          </a:p>
          <a:p>
            <a:r>
              <a:rPr lang="pl-PL" dirty="0" smtClean="0"/>
              <a:t>&lt;</a:t>
            </a:r>
            <a:r>
              <a:rPr lang="pl-PL" dirty="0" err="1" smtClean="0"/>
              <a:t>script</a:t>
            </a:r>
            <a:r>
              <a:rPr lang="pl-PL" dirty="0" smtClean="0"/>
              <a:t>&gt;</a:t>
            </a:r>
          </a:p>
          <a:p>
            <a:endParaRPr lang="pl-PL" dirty="0" smtClean="0"/>
          </a:p>
          <a:p>
            <a:r>
              <a:rPr lang="pl-PL" dirty="0" err="1" smtClean="0"/>
              <a:t>function</a:t>
            </a:r>
            <a:r>
              <a:rPr lang="pl-PL" dirty="0" smtClean="0"/>
              <a:t> </a:t>
            </a:r>
            <a:r>
              <a:rPr lang="pl-PL" dirty="0" err="1" smtClean="0"/>
              <a:t>userController</a:t>
            </a:r>
            <a:r>
              <a:rPr lang="pl-PL" dirty="0" smtClean="0"/>
              <a:t>($</a:t>
            </a:r>
            <a:r>
              <a:rPr lang="pl-PL" dirty="0" err="1" smtClean="0"/>
              <a:t>scope</a:t>
            </a:r>
            <a:r>
              <a:rPr lang="pl-PL" dirty="0" smtClean="0"/>
              <a:t>){</a:t>
            </a:r>
          </a:p>
          <a:p>
            <a:r>
              <a:rPr lang="pl-PL" dirty="0" smtClean="0"/>
              <a:t>$</a:t>
            </a:r>
            <a:r>
              <a:rPr lang="pl-PL" dirty="0" err="1" smtClean="0"/>
              <a:t>scope.array</a:t>
            </a:r>
            <a:r>
              <a:rPr lang="pl-PL" dirty="0" smtClean="0"/>
              <a:t> = [{</a:t>
            </a:r>
            <a:r>
              <a:rPr lang="pl-PL" dirty="0" err="1" smtClean="0"/>
              <a:t>currency</a:t>
            </a:r>
            <a:r>
              <a:rPr lang="pl-PL" dirty="0" smtClean="0"/>
              <a:t>: 'USD', id:1}, {</a:t>
            </a:r>
            <a:r>
              <a:rPr lang="pl-PL" dirty="0" err="1" smtClean="0"/>
              <a:t>currency</a:t>
            </a:r>
            <a:r>
              <a:rPr lang="pl-PL" dirty="0" smtClean="0"/>
              <a:t>: 'GBP', id:2}, {</a:t>
            </a:r>
            <a:r>
              <a:rPr lang="pl-PL" dirty="0" err="1" smtClean="0"/>
              <a:t>currency</a:t>
            </a:r>
            <a:r>
              <a:rPr lang="pl-PL" dirty="0" smtClean="0"/>
              <a:t>: 'EUR', id:3}];</a:t>
            </a:r>
          </a:p>
          <a:p>
            <a:r>
              <a:rPr lang="pl-PL" dirty="0" smtClean="0"/>
              <a:t>}</a:t>
            </a:r>
          </a:p>
          <a:p>
            <a:endParaRPr lang="pl-PL" dirty="0" smtClean="0"/>
          </a:p>
          <a:p>
            <a:r>
              <a:rPr lang="pl-PL" dirty="0" smtClean="0"/>
              <a:t>&lt;/</a:t>
            </a:r>
            <a:r>
              <a:rPr lang="pl-PL" dirty="0" err="1" smtClean="0"/>
              <a:t>script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&lt;/</a:t>
            </a:r>
            <a:r>
              <a:rPr lang="pl-PL" dirty="0" err="1" smtClean="0"/>
              <a:t>head</a:t>
            </a:r>
            <a:r>
              <a:rPr lang="pl-PL" dirty="0" smtClean="0"/>
              <a:t>&gt;</a:t>
            </a:r>
          </a:p>
          <a:p>
            <a:endParaRPr lang="pl-PL" dirty="0" smtClean="0"/>
          </a:p>
          <a:p>
            <a:r>
              <a:rPr lang="pl-PL" dirty="0" smtClean="0"/>
              <a:t>&lt;body </a:t>
            </a:r>
            <a:r>
              <a:rPr lang="pl-PL" dirty="0" err="1" smtClean="0"/>
              <a:t>ng-controller="userController</a:t>
            </a:r>
            <a:r>
              <a:rPr lang="pl-PL" dirty="0" smtClean="0"/>
              <a:t>"&gt;</a:t>
            </a:r>
          </a:p>
          <a:p>
            <a:r>
              <a:rPr lang="pl-PL" dirty="0" smtClean="0"/>
              <a:t> </a:t>
            </a:r>
          </a:p>
          <a:p>
            <a:r>
              <a:rPr lang="pl-PL" dirty="0" smtClean="0"/>
              <a:t>&lt;</a:t>
            </a:r>
            <a:r>
              <a:rPr lang="pl-PL" dirty="0" err="1" smtClean="0"/>
              <a:t>select</a:t>
            </a:r>
            <a:r>
              <a:rPr lang="pl-PL" dirty="0" smtClean="0"/>
              <a:t> </a:t>
            </a:r>
            <a:r>
              <a:rPr lang="pl-PL" dirty="0" err="1" smtClean="0"/>
              <a:t>id="selec</a:t>
            </a:r>
            <a:r>
              <a:rPr lang="pl-PL" dirty="0" smtClean="0"/>
              <a:t>" </a:t>
            </a:r>
            <a:r>
              <a:rPr lang="pl-PL" dirty="0" err="1" smtClean="0"/>
              <a:t>ng-model="choice</a:t>
            </a:r>
            <a:r>
              <a:rPr lang="pl-PL" dirty="0" smtClean="0"/>
              <a:t>" </a:t>
            </a:r>
            <a:r>
              <a:rPr lang="pl-PL" dirty="0" err="1" smtClean="0"/>
              <a:t>ng-options="x.id</a:t>
            </a:r>
            <a:r>
              <a:rPr lang="pl-PL" dirty="0" smtClean="0"/>
              <a:t> as </a:t>
            </a:r>
            <a:r>
              <a:rPr lang="pl-PL" dirty="0" err="1" smtClean="0"/>
              <a:t>x.currency</a:t>
            </a:r>
            <a:r>
              <a:rPr lang="pl-PL" dirty="0" smtClean="0"/>
              <a:t> for x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array</a:t>
            </a:r>
            <a:r>
              <a:rPr lang="pl-PL" dirty="0" smtClean="0"/>
              <a:t>"&gt;&lt;/</a:t>
            </a:r>
            <a:r>
              <a:rPr lang="pl-PL" dirty="0" err="1" smtClean="0"/>
              <a:t>select</a:t>
            </a:r>
            <a:r>
              <a:rPr lang="pl-PL" dirty="0" smtClean="0"/>
              <a:t>&gt;</a:t>
            </a:r>
          </a:p>
          <a:p>
            <a:endParaRPr lang="pl-PL" dirty="0" smtClean="0"/>
          </a:p>
          <a:p>
            <a:r>
              <a:rPr lang="pl-PL" dirty="0" smtClean="0"/>
              <a:t>&lt;p&gt;{{</a:t>
            </a:r>
            <a:r>
              <a:rPr lang="pl-PL" dirty="0" err="1" smtClean="0"/>
              <a:t>choice</a:t>
            </a:r>
            <a:r>
              <a:rPr lang="pl-PL" dirty="0" smtClean="0"/>
              <a:t> == 1 ? 'USD' : </a:t>
            </a:r>
            <a:r>
              <a:rPr lang="pl-PL" dirty="0" err="1" smtClean="0"/>
              <a:t>choice</a:t>
            </a:r>
            <a:r>
              <a:rPr lang="pl-PL" dirty="0" smtClean="0"/>
              <a:t> == 2 ? 'GBP' : </a:t>
            </a:r>
            <a:r>
              <a:rPr lang="pl-PL" dirty="0" err="1" smtClean="0"/>
              <a:t>choice</a:t>
            </a:r>
            <a:r>
              <a:rPr lang="pl-PL" dirty="0" smtClean="0"/>
              <a:t> == 3 ?'EUR':''}}&lt;/p&gt;</a:t>
            </a:r>
          </a:p>
          <a:p>
            <a:endParaRPr lang="pl-PL" dirty="0" smtClean="0"/>
          </a:p>
          <a:p>
            <a:r>
              <a:rPr lang="pl-PL" dirty="0" smtClean="0"/>
              <a:t>&lt;/body&gt;</a:t>
            </a:r>
          </a:p>
          <a:p>
            <a:r>
              <a:rPr lang="pl-PL" dirty="0" smtClean="0"/>
              <a:t>&lt;/</a:t>
            </a:r>
            <a:r>
              <a:rPr lang="pl-PL" dirty="0" err="1" smtClean="0"/>
              <a:t>html</a:t>
            </a:r>
            <a:r>
              <a:rPr lang="pl-PL" smtClean="0"/>
              <a:t>&gt;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dzieła 2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Przerobić opracowany w ramach poprzedniego laboratorium kalkulator zamówień na formularz.</a:t>
            </a:r>
          </a:p>
          <a:p>
            <a:r>
              <a:rPr lang="pl-PL" dirty="0" smtClean="0"/>
              <a:t>Poza dotychczasowymi polami formularz musi dać możliwość wyboru waluty z poziomu </a:t>
            </a:r>
            <a:r>
              <a:rPr lang="pl-PL" dirty="0" err="1" smtClean="0"/>
              <a:t>comboBox-a</a:t>
            </a:r>
            <a:r>
              <a:rPr lang="pl-PL" dirty="0" smtClean="0"/>
              <a:t> (</a:t>
            </a:r>
            <a:r>
              <a:rPr lang="pl-PL" dirty="0" err="1" smtClean="0"/>
              <a:t>select</a:t>
            </a:r>
            <a:r>
              <a:rPr lang="pl-PL" dirty="0" smtClean="0"/>
              <a:t>);</a:t>
            </a:r>
          </a:p>
          <a:p>
            <a:r>
              <a:rPr lang="pl-PL" dirty="0" smtClean="0"/>
              <a:t>Dodać walidację wypełnienia wszystkich pól</a:t>
            </a:r>
          </a:p>
          <a:p>
            <a:r>
              <a:rPr lang="pl-PL" dirty="0" smtClean="0"/>
              <a:t>Dodać pola zamawiający i numer telefonu które również należy sprawdzić pod kątem poprawności danych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dzieła 2 </a:t>
            </a:r>
            <a:r>
              <a:rPr lang="pl-PL" dirty="0" err="1" smtClean="0"/>
              <a:t>cd</a:t>
            </a:r>
            <a:r>
              <a:rPr lang="pl-PL" dirty="0" smtClean="0"/>
              <a:t>…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Formularz ponadto powinien uniemożliwić dokonanie </a:t>
            </a:r>
            <a:r>
              <a:rPr lang="pl-PL" dirty="0" err="1" smtClean="0"/>
              <a:t>submit-a</a:t>
            </a:r>
            <a:r>
              <a:rPr lang="pl-PL" dirty="0" smtClean="0"/>
              <a:t> w sytuacji gdy jakieś pole nie przejdzie procesu walidacji</a:t>
            </a:r>
          </a:p>
          <a:p>
            <a:r>
              <a:rPr lang="pl-PL" dirty="0" smtClean="0"/>
              <a:t>Należy wykorzystać mechanizm ukrywania pewnych pól, np. sumy za zakupy aż do momentu wypełnienia co wszystkich wymaganych pól przynajmniej jednego komponentu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1143000"/>
          </a:xfrm>
        </p:spPr>
        <p:txBody>
          <a:bodyPr/>
          <a:lstStyle/>
          <a:p>
            <a:r>
              <a:rPr lang="pl-PL" dirty="0" smtClean="0"/>
              <a:t>Import </a:t>
            </a:r>
            <a:r>
              <a:rPr lang="pl-PL" dirty="0" err="1" smtClean="0"/>
              <a:t>frmaework-a</a:t>
            </a:r>
            <a:r>
              <a:rPr lang="pl-PL" dirty="0" smtClean="0"/>
              <a:t> do projektu</a:t>
            </a:r>
            <a:endParaRPr lang="pl-P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1285860"/>
            <a:ext cx="8229600" cy="40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ole tekstowe 8"/>
          <p:cNvSpPr txBox="1"/>
          <p:nvPr/>
        </p:nvSpPr>
        <p:spPr>
          <a:xfrm>
            <a:off x="142844" y="2714620"/>
            <a:ext cx="850112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Na stronie </a:t>
            </a:r>
            <a:r>
              <a:rPr lang="pl-PL" sz="2800" dirty="0" err="1" smtClean="0"/>
              <a:t>uzywamy</a:t>
            </a:r>
            <a:r>
              <a:rPr lang="pl-PL" sz="2800" dirty="0" smtClean="0"/>
              <a:t> poniższych dyrektyw (</a:t>
            </a:r>
            <a:r>
              <a:rPr lang="pl-PL" sz="2800" dirty="0" err="1" smtClean="0"/>
              <a:t>ng-directives</a:t>
            </a:r>
            <a:r>
              <a:rPr lang="pl-PL" sz="2800" dirty="0" smtClean="0"/>
              <a:t>):</a:t>
            </a:r>
          </a:p>
          <a:p>
            <a:r>
              <a:rPr lang="en-US" sz="2800" b="1" dirty="0" err="1" smtClean="0"/>
              <a:t>ng</a:t>
            </a:r>
            <a:r>
              <a:rPr lang="en-US" sz="2800" b="1" dirty="0" smtClean="0"/>
              <a:t>-app</a:t>
            </a:r>
            <a:r>
              <a:rPr lang="en-US" sz="2800" dirty="0"/>
              <a:t> </a:t>
            </a:r>
            <a:r>
              <a:rPr lang="pl-PL" sz="2800" dirty="0" smtClean="0"/>
              <a:t>- definiuje aplikację AngularJS;</a:t>
            </a:r>
            <a:endParaRPr lang="en-US" sz="2800" dirty="0"/>
          </a:p>
          <a:p>
            <a:r>
              <a:rPr lang="en-US" sz="2800" b="1" dirty="0" err="1" smtClean="0"/>
              <a:t>ng</a:t>
            </a:r>
            <a:r>
              <a:rPr lang="en-US" sz="2800" b="1" dirty="0" smtClean="0"/>
              <a:t>-model</a:t>
            </a:r>
            <a:r>
              <a:rPr lang="en-US" sz="2800" dirty="0"/>
              <a:t> </a:t>
            </a:r>
            <a:r>
              <a:rPr lang="pl-PL" sz="2800" dirty="0" smtClean="0"/>
              <a:t>- binduje dane z kontrolki HTML do aplikacji;</a:t>
            </a:r>
            <a:endParaRPr lang="en-US" sz="2800" dirty="0"/>
          </a:p>
          <a:p>
            <a:r>
              <a:rPr lang="en-US" sz="2800" b="1" dirty="0" err="1" smtClean="0"/>
              <a:t>ng</a:t>
            </a:r>
            <a:r>
              <a:rPr lang="en-US" sz="2800" b="1" dirty="0" smtClean="0"/>
              <a:t>-bind</a:t>
            </a:r>
            <a:r>
              <a:rPr lang="en-US" sz="2800" dirty="0"/>
              <a:t> </a:t>
            </a:r>
            <a:r>
              <a:rPr lang="pl-PL" sz="2800" dirty="0" smtClean="0"/>
              <a:t>- binduje aplikację AngularJS do widoku HTML;</a:t>
            </a:r>
          </a:p>
          <a:p>
            <a:r>
              <a:rPr lang="pl-PL" sz="2800" b="1" dirty="0" err="1" smtClean="0"/>
              <a:t>ng-init</a:t>
            </a:r>
            <a:r>
              <a:rPr lang="pl-PL" sz="2800" b="1" dirty="0" smtClean="0"/>
              <a:t> </a:t>
            </a:r>
            <a:r>
              <a:rPr lang="pl-PL" sz="2800" dirty="0" smtClean="0"/>
              <a:t>–</a:t>
            </a:r>
            <a:r>
              <a:rPr lang="pl-PL" sz="2800" b="1" dirty="0" smtClean="0"/>
              <a:t> </a:t>
            </a:r>
            <a:r>
              <a:rPr lang="pl-PL" sz="2800" dirty="0" smtClean="0"/>
              <a:t>inicjalizuje zmienne aplikacji;</a:t>
            </a:r>
          </a:p>
          <a:p>
            <a:r>
              <a:rPr lang="pl-PL" sz="2800" b="1" dirty="0" err="1" smtClean="0"/>
              <a:t>ng</a:t>
            </a:r>
            <a:r>
              <a:rPr lang="pl-PL" sz="2800" b="1" dirty="0" smtClean="0"/>
              <a:t>- =&gt; </a:t>
            </a:r>
            <a:r>
              <a:rPr lang="pl-PL" sz="2800" b="1" dirty="0" err="1" smtClean="0"/>
              <a:t>data-ng</a:t>
            </a:r>
            <a:r>
              <a:rPr lang="pl-PL" sz="2800" b="1" dirty="0" smtClean="0"/>
              <a:t>- </a:t>
            </a:r>
            <a:r>
              <a:rPr lang="pl-PL" sz="2800" dirty="0" smtClean="0"/>
              <a:t>wymusza integralność </a:t>
            </a:r>
            <a:r>
              <a:rPr lang="pl-PL" sz="2800" dirty="0" err="1" smtClean="0"/>
              <a:t>framework-a</a:t>
            </a:r>
            <a:r>
              <a:rPr lang="pl-PL" sz="2800" dirty="0" smtClean="0"/>
              <a:t> z każdą stroną HTML5;</a:t>
            </a:r>
            <a:endParaRPr lang="en-US" sz="2800" dirty="0" smtClean="0"/>
          </a:p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Prosty przykład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Kod: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898891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ostokąt 4"/>
          <p:cNvSpPr/>
          <p:nvPr/>
        </p:nvSpPr>
        <p:spPr>
          <a:xfrm>
            <a:off x="142844" y="3214686"/>
            <a:ext cx="80724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85720" y="4429132"/>
            <a:ext cx="421484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285720" y="4643446"/>
            <a:ext cx="200026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142844" y="4214818"/>
            <a:ext cx="135732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Prosty przykład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Efekt:</a:t>
            </a:r>
            <a:endParaRPr lang="pl-P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44291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000504"/>
            <a:ext cx="43243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Wyrażenia AngularJS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Wyrażenia są realizowane poprzez umieszczenia go w podwójnych klamrach: {{wyrażenie}}</a:t>
            </a:r>
          </a:p>
          <a:p>
            <a:r>
              <a:rPr lang="pl-PL" dirty="0" smtClean="0"/>
              <a:t>Wyrażenia bindują dane tak samo jak </a:t>
            </a:r>
            <a:br>
              <a:rPr lang="pl-PL" dirty="0" smtClean="0"/>
            </a:br>
            <a:r>
              <a:rPr lang="pl-PL" b="1" dirty="0" smtClean="0"/>
              <a:t>(data-)</a:t>
            </a:r>
            <a:r>
              <a:rPr lang="pl-PL" b="1" dirty="0" err="1" smtClean="0"/>
              <a:t>ng-bind</a:t>
            </a:r>
            <a:endParaRPr lang="pl-PL" b="1" dirty="0" smtClean="0"/>
          </a:p>
          <a:p>
            <a:r>
              <a:rPr lang="pl-PL" dirty="0" smtClean="0"/>
              <a:t>Wyrażenia są realizowane w miejscu ich umieszczenia w kodzie HTML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Wyrażenia AngularJS - Przykład</a:t>
            </a:r>
            <a:endParaRPr lang="pl-P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21550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Prostokąt 5"/>
          <p:cNvSpPr/>
          <p:nvPr/>
        </p:nvSpPr>
        <p:spPr>
          <a:xfrm>
            <a:off x="285720" y="3714752"/>
            <a:ext cx="3643338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5000636"/>
            <a:ext cx="29337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Kontrolery AngularJS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8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Kontrolery są realizowane przez dyrektywę </a:t>
            </a:r>
            <a:br>
              <a:rPr lang="pl-PL" dirty="0" smtClean="0"/>
            </a:br>
            <a:r>
              <a:rPr lang="pl-PL" dirty="0" smtClean="0"/>
              <a:t>(data-)</a:t>
            </a:r>
            <a:r>
              <a:rPr lang="pl-PL" dirty="0" err="1" smtClean="0"/>
              <a:t>ng-controller</a:t>
            </a:r>
            <a:endParaRPr lang="pl-PL" dirty="0" smtClean="0"/>
          </a:p>
          <a:p>
            <a:r>
              <a:rPr lang="pl-PL" dirty="0" smtClean="0"/>
              <a:t>Kontrolery są realizowaniu przy </a:t>
            </a:r>
            <a:r>
              <a:rPr lang="pl-PL" b="1" dirty="0" smtClean="0"/>
              <a:t>wczytaniu strony</a:t>
            </a:r>
            <a:endParaRPr lang="pl-P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9"/>
            <a:ext cx="895841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ostokąt 4"/>
          <p:cNvSpPr/>
          <p:nvPr/>
        </p:nvSpPr>
        <p:spPr>
          <a:xfrm>
            <a:off x="1357290" y="3214686"/>
            <a:ext cx="2786082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42844" y="5072074"/>
            <a:ext cx="3071834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143248"/>
            <a:ext cx="46386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4857760"/>
            <a:ext cx="45339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Podstawowa pętla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Pętle w AngularJS są realizowane poprzez dyrektywę </a:t>
            </a:r>
            <a:r>
              <a:rPr lang="pl-PL" b="1" dirty="0" smtClean="0"/>
              <a:t>(data-)</a:t>
            </a:r>
            <a:r>
              <a:rPr lang="pl-PL" b="1" dirty="0" err="1" smtClean="0"/>
              <a:t>ng-repeat</a:t>
            </a:r>
            <a:r>
              <a:rPr lang="pl-PL" b="1" dirty="0" smtClean="0"/>
              <a:t> </a:t>
            </a:r>
            <a:r>
              <a:rPr lang="pl-PL" dirty="0" smtClean="0"/>
              <a:t>(dotyczy kolekcji!)</a:t>
            </a:r>
            <a:endParaRPr lang="pl-PL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0"/>
            <a:ext cx="939019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429132"/>
            <a:ext cx="17907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rostokąt 6"/>
          <p:cNvSpPr/>
          <p:nvPr/>
        </p:nvSpPr>
        <p:spPr>
          <a:xfrm>
            <a:off x="1500166" y="2786058"/>
            <a:ext cx="3571900" cy="285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500034" y="3214686"/>
            <a:ext cx="2571768" cy="3571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481</Words>
  <Application>Microsoft Office PowerPoint</Application>
  <PresentationFormat>Pokaz na ekranie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AngularJS –wprowadzenie do framework-a</vt:lpstr>
      <vt:lpstr>Kilka słów wstępu</vt:lpstr>
      <vt:lpstr>Import frmaework-a do projektu</vt:lpstr>
      <vt:lpstr>Prosty przykład</vt:lpstr>
      <vt:lpstr>Prosty przykład</vt:lpstr>
      <vt:lpstr>Wyrażenia AngularJS</vt:lpstr>
      <vt:lpstr>Wyrażenia AngularJS - Przykład</vt:lpstr>
      <vt:lpstr>Kontrolery AngularJS</vt:lpstr>
      <vt:lpstr>Podstawowa pętla</vt:lpstr>
      <vt:lpstr>Filtry w AngularJS</vt:lpstr>
      <vt:lpstr>Przykłady filtrów</vt:lpstr>
      <vt:lpstr>Slajd 12</vt:lpstr>
      <vt:lpstr>Do dzieła!</vt:lpstr>
      <vt:lpstr>Do dzieła…CD</vt:lpstr>
      <vt:lpstr>http Request </vt:lpstr>
      <vt:lpstr>Tabele w AngularJS</vt:lpstr>
      <vt:lpstr>Dyrektywa ng-disable</vt:lpstr>
      <vt:lpstr>Ukrywanie elementów DOM</vt:lpstr>
      <vt:lpstr>Formularze w AngularJS</vt:lpstr>
      <vt:lpstr>Walidacja (formularze)</vt:lpstr>
      <vt:lpstr>Select w AngularJS</vt:lpstr>
      <vt:lpstr>Do dzieła 2 </vt:lpstr>
      <vt:lpstr>Do dzieła 2 cd…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Pyrek</dc:creator>
  <cp:lastModifiedBy>Pyrek</cp:lastModifiedBy>
  <cp:revision>65</cp:revision>
  <dcterms:created xsi:type="dcterms:W3CDTF">2015-01-06T10:37:45Z</dcterms:created>
  <dcterms:modified xsi:type="dcterms:W3CDTF">2015-01-15T07:57:53Z</dcterms:modified>
</cp:coreProperties>
</file>